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4" r:id="rId5"/>
    <p:sldId id="263" r:id="rId6"/>
    <p:sldId id="262" r:id="rId7"/>
    <p:sldId id="261" r:id="rId8"/>
    <p:sldId id="260" r:id="rId9"/>
    <p:sldId id="257" r:id="rId10"/>
    <p:sldId id="258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47249-A424-2F76-4661-46811AAA8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781AE-AEBE-B5E2-3E67-12887D2BC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8FB09-E724-1326-94C6-2271BF74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5D76-9ADE-677D-8DA6-DD477BFB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FEB9C-F0BD-631D-874C-CEE80619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79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109-87CD-D2BE-C6DB-B59F4C46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CA736-80F4-96D5-1F0D-7F264E882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3761A-2915-C335-B9A0-6563621E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DD36F-C495-AD77-6027-DE827168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AD74-86E9-67EE-517E-5042025D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5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6CF4A0-8CC8-5E90-51E5-9B4E15E0B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824A4-9DFC-397C-0644-1B8ED6160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EC219-5316-E069-46AB-0AAC4A64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FAA0D-D4A4-746C-AE39-8D007001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9EF83-EC65-9708-A7F3-88292892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34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3ECC-E001-EF0D-3C55-406F9DE7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7B21-7ABF-9F88-E5D0-4D5FD800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0383D-D6F6-E8CE-5F56-C6EE7A522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F0234-857F-1B02-6031-2757D29A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47521-02C5-980C-56C0-ED854455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01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DF35-3EB5-58DB-8716-222C1559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81A9-A397-50E5-D9FD-AC8F50466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3D689-FFFC-5274-23E3-22A68E3D5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DF4D1-BF7A-EA51-21EB-24597323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F92D3-4667-E8FC-880C-DD765D36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98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C6350-E94C-8BD7-D8D6-4ECB8484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0752-62C1-F16F-3E77-1244C1047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00BDB-2BDB-14B3-52AA-8874412C3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06435-2804-C3B8-0DF1-40DFDBCC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23B07-7EBE-AF2F-897D-060C94ED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BD6F5-12B3-FA6F-CE3C-38EAEB20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8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0FFB-235E-C2E6-A7AF-99C0C4B6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CAAE9-3465-C1BC-E9FD-ECE1B60CD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22F20-EDBE-9C98-413F-94B76A5AF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A9461-ADCC-4DC2-4DE3-E6286F7C1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BD3E2A-4703-7DAE-9F90-D4CD5F102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A9D75-93A6-2064-7F0F-87D61BE2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E32806-EE68-856F-A64A-05C7D43A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E003A-3711-19C0-28FA-5174D340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0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41B6-EF5C-1BC1-40B6-EA1B2F50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41B4FC-49A6-5088-433A-5539A1BE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D1886-6EBA-2A44-0AA4-9898C66E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FFDF1-40AB-5231-EE23-6EAC9D5F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9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05E44-9763-D1D0-0C32-FF4275FF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B680A-DAFA-33C3-BB4E-2F8477C8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817E4-4C53-6A8F-35D2-B0F0A089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77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9F0E-AFC6-ADE9-BE65-4DEFED71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FF32-6DC4-6FC4-E1C0-06E871EE0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2E1C1-DD51-96DA-7E0A-2B4B635BA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CF515-A10A-5597-3CFB-937E39878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2074E-0D48-6C6C-DB5F-F3553A45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E31-3224-836D-6B44-09D54B01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9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F1A9A-5282-F72E-B6F0-A35F6A20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7502B-38CB-8C94-D8EE-4C56CA77F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93F93-0544-27A4-D86F-3F91FC39C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11BCF-244B-53BE-5C83-36514805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C83EB-90DE-0B82-ADC6-3672C568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8D33A-56E9-1A39-86BB-712E9CDC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42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13437-309F-D89C-2FBA-205FE9F8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48C74-5804-55A4-A27F-8F163D612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E8F71-6AF5-348C-DBA4-D7AE7DFA5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6FFA4-7BD2-4FC1-9E01-87DA25AB3E84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5F169-0CCD-0BED-756A-37A1BD0C4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399FB-C8DD-4410-7EB4-5F5A48AAC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8DA19-F2DC-4AF8-A0CB-CB172D2BA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01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8D3AE-EC35-7DAB-8A12-9E501CE08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6D387-A5DF-B2A2-FA5C-2F256DA39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8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E525A4-7C95-143D-6754-395F424D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3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3F9D1-52E2-5743-190F-E5EADC1C4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564FE-8556-EB2A-7FA9-4DC03C52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4E42C3-0A2C-46DF-E4F3-CF31D959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1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F2E52-5B52-4F06-1340-296B3C1A9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1E02B-897A-60F0-FBCC-3C42AFFA5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CF000-741F-0685-A1EC-52765ED62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6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34E3D3-0EB2-DE85-1EA3-C51119A3F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86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DD4F85-4126-34AA-B971-CE70E5808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80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Durga Prasad</dc:creator>
  <cp:lastModifiedBy>Durga Prasad</cp:lastModifiedBy>
  <cp:revision>1</cp:revision>
  <dcterms:created xsi:type="dcterms:W3CDTF">2023-12-14T12:19:55Z</dcterms:created>
  <dcterms:modified xsi:type="dcterms:W3CDTF">2023-12-14T12:24:19Z</dcterms:modified>
</cp:coreProperties>
</file>